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88ec1661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88ec1661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8ec1661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8ec1661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8ec1661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8ec1661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88ec166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88ec166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88ec1661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88ec1661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88ec1661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88ec1661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88ec1661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88ec1661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88ec1661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88ec1661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88ec1661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88ec1661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idx="1" type="body"/>
          </p:nvPr>
        </p:nvSpPr>
        <p:spPr>
          <a:xfrm>
            <a:off x="8280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two &lt;h2&gt; elements and display them using: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document.body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document.documentElement</a:t>
            </a:r>
            <a:endParaRPr sz="1800"/>
          </a:p>
        </p:txBody>
      </p:sp>
      <p:sp>
        <p:nvSpPr>
          <p:cNvPr id="211" name="Google Shape;211;p45"/>
          <p:cNvSpPr txBox="1"/>
          <p:nvPr>
            <p:ph type="title"/>
          </p:nvPr>
        </p:nvSpPr>
        <p:spPr>
          <a:xfrm>
            <a:off x="687350" y="4550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77775" y="1287575"/>
            <a:ext cx="5149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 relationship with 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Properties to access nodes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root nodes with 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57225" y="41487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 relationships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888275" y="1165325"/>
            <a:ext cx="49464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parentNode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childNodes [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nodenumber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]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firstChild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lastChild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nextSibling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previousSibling</a:t>
            </a:r>
            <a:endParaRPr sz="1800"/>
          </a:p>
        </p:txBody>
      </p:sp>
      <p:sp>
        <p:nvSpPr>
          <p:cNvPr id="178" name="Google Shape;178;p39"/>
          <p:cNvSpPr txBox="1"/>
          <p:nvPr>
            <p:ph type="title"/>
          </p:nvPr>
        </p:nvSpPr>
        <p:spPr>
          <a:xfrm>
            <a:off x="667250" y="404850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 properties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ctrTitle"/>
          </p:nvPr>
        </p:nvSpPr>
        <p:spPr>
          <a:xfrm>
            <a:off x="2075450" y="1839575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Accessing Nodes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807900" y="15688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nodeValue for element nodes is null.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nodeValue for text nodes is the text itself.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nodeValue for attribute nodes is the attribute value.</a:t>
            </a:r>
            <a:endParaRPr sz="1800"/>
          </a:p>
        </p:txBody>
      </p:sp>
      <p:sp>
        <p:nvSpPr>
          <p:cNvPr id="189" name="Google Shape;189;p41"/>
          <p:cNvSpPr txBox="1"/>
          <p:nvPr>
            <p:ph type="title"/>
          </p:nvPr>
        </p:nvSpPr>
        <p:spPr>
          <a:xfrm>
            <a:off x="482200" y="445025"/>
            <a:ext cx="6389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nodeValue property and innerHTML property: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idx="1" type="body"/>
          </p:nvPr>
        </p:nvSpPr>
        <p:spPr>
          <a:xfrm>
            <a:off x="657225" y="12473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Two special properties: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document.body.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document.documentElement.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5" name="Google Shape;195;p42"/>
          <p:cNvSpPr txBox="1"/>
          <p:nvPr>
            <p:ph type="title"/>
          </p:nvPr>
        </p:nvSpPr>
        <p:spPr>
          <a:xfrm>
            <a:off x="657225" y="424925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 Root Nodes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document.body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document.documentElement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